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459" r:id="rId2"/>
    <p:sldId id="445" r:id="rId3"/>
    <p:sldId id="261" r:id="rId4"/>
    <p:sldId id="293" r:id="rId5"/>
    <p:sldId id="317" r:id="rId6"/>
    <p:sldId id="457" r:id="rId7"/>
    <p:sldId id="460" r:id="rId8"/>
    <p:sldId id="324" r:id="rId9"/>
  </p:sldIdLst>
  <p:sldSz cx="9906000" cy="6858000" type="A4"/>
  <p:notesSz cx="6865938" cy="9998075"/>
  <p:embeddedFontLst>
    <p:embeddedFont>
      <p:font typeface="08서울남산체 EB" panose="02020603020101020101" pitchFamily="18" charset="-127"/>
      <p:regular r:id="rId12"/>
    </p:embeddedFont>
    <p:embeddedFont>
      <p:font typeface="나눔명조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World돋움체 Bold" panose="00000800000000000000" pitchFamily="2" charset="-127"/>
      <p:bold r:id="rId20"/>
    </p:embeddedFont>
    <p:embeddedFont>
      <p:font typeface="KoPubWorld돋움체 Light" panose="00000300000000000000" pitchFamily="2" charset="-127"/>
      <p:regular r:id="rId21"/>
    </p:embeddedFont>
    <p:embeddedFont>
      <p:font typeface="KoPubWorld돋움체 Medium" panose="000006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서울남산체 EB" panose="02020603020101020101" pitchFamily="18" charset="-127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>
        <p:scale>
          <a:sx n="200" d="100"/>
          <a:sy n="200" d="100"/>
        </p:scale>
        <p:origin x="96" y="-1392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4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2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475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81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하늘, 실외, 옅은이(가) 표시된 사진&#10;&#10;자동 생성된 설명">
            <a:extLst>
              <a:ext uri="{FF2B5EF4-FFF2-40B4-BE49-F238E27FC236}">
                <a16:creationId xmlns:a16="http://schemas.microsoft.com/office/drawing/2014/main" id="{7ED2216F-E3C6-4282-A3E7-E4995198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50"/>
            <a:ext cx="9906000" cy="6207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4EF38-9F3A-45E0-A187-C3CA97C35D31}"/>
              </a:ext>
            </a:extLst>
          </p:cNvPr>
          <p:cNvSpPr txBox="1"/>
          <p:nvPr/>
        </p:nvSpPr>
        <p:spPr>
          <a:xfrm>
            <a:off x="200340" y="2852920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사용자 입력 핸들링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0E3648-5B64-44D3-9544-3FF5AA8B32DC}"/>
              </a:ext>
            </a:extLst>
          </p:cNvPr>
          <p:cNvSpPr/>
          <p:nvPr/>
        </p:nvSpPr>
        <p:spPr>
          <a:xfrm>
            <a:off x="272350" y="3186247"/>
            <a:ext cx="1872260" cy="72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6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166674"/>
            <a:chOff x="4117455" y="1336720"/>
            <a:chExt cx="5343070" cy="1166674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Ⅱ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3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15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BCAA729-C7CA-4D6D-911F-FC97EB21EF74}"/>
                </a:ext>
              </a:extLst>
            </p:cNvPr>
            <p:cNvCxnSpPr/>
            <p:nvPr/>
          </p:nvCxnSpPr>
          <p:spPr>
            <a:xfrm>
              <a:off x="4199830" y="250339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사용자 입력 핸들링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.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75" name="AutoShape 87">
              <a:extLst>
                <a:ext uri="{FF2B5EF4-FFF2-40B4-BE49-F238E27FC236}">
                  <a16:creationId xmlns:a16="http://schemas.microsoft.com/office/drawing/2014/main" id="{5B50F115-ED62-4C37-84AB-B30438F0D3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951634"/>
              <a:ext cx="353522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실습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.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사용자 입력 핸들링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>
            <a:extLst>
              <a:ext uri="{FF2B5EF4-FFF2-40B4-BE49-F238E27FC236}">
                <a16:creationId xmlns:a16="http://schemas.microsoft.com/office/drawing/2014/main" id="{A28F0906-56A9-49B0-AB98-39362D97C1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7" t="20175"/>
          <a:stretch/>
        </p:blipFill>
        <p:spPr>
          <a:xfrm>
            <a:off x="-15690" y="1120312"/>
            <a:ext cx="5002142" cy="2045033"/>
          </a:xfrm>
          <a:prstGeom prst="round2SameRect">
            <a:avLst>
              <a:gd name="adj1" fmla="val 18530"/>
              <a:gd name="adj2" fmla="val 0"/>
            </a:avLst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사용자 입력 핸들링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2268478-B02B-4016-B585-8EFF3E4F56CA}"/>
              </a:ext>
            </a:extLst>
          </p:cNvPr>
          <p:cNvSpPr txBox="1"/>
          <p:nvPr/>
        </p:nvSpPr>
        <p:spPr>
          <a:xfrm>
            <a:off x="253300" y="1423566"/>
            <a:ext cx="9164320" cy="17312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ts val="1380"/>
              </a:lnSpc>
              <a:spcBef>
                <a:spcPts val="130"/>
              </a:spcBef>
              <a:buAutoNum type="arabicPeriod"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사용자가 마우스나 키보드 등으로 앱과 상호 작용하게 되는데 이러한 이벤트 들을 처리 할 때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v-on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디렉티브를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 사용해서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Vue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인스턴스에 메소드를 호출하는 이벤트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리스너를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 첨부할 수 있습니다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.</a:t>
            </a:r>
          </a:p>
          <a:p>
            <a:pPr marL="355600" indent="-342900">
              <a:lnSpc>
                <a:spcPts val="1380"/>
              </a:lnSpc>
              <a:spcBef>
                <a:spcPts val="130"/>
              </a:spcBef>
              <a:buAutoNum type="arabicPeriod"/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"/>
            </a:endParaRPr>
          </a:p>
          <a:p>
            <a:pPr marL="355600" indent="-342900">
              <a:lnSpc>
                <a:spcPts val="1380"/>
              </a:lnSpc>
              <a:spcBef>
                <a:spcPts val="130"/>
              </a:spcBef>
              <a:buAutoNum type="arabicPeriod"/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"/>
            </a:endParaRPr>
          </a:p>
          <a:p>
            <a:pPr marL="355600" indent="-342900">
              <a:lnSpc>
                <a:spcPts val="1380"/>
              </a:lnSpc>
              <a:spcBef>
                <a:spcPts val="130"/>
              </a:spcBef>
              <a:buAutoNum type="arabicPeriod"/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"/>
            </a:endParaRPr>
          </a:p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 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v-on:click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 =“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메소드 명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” ==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클릭 시 실행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"/>
            </a:endParaRPr>
          </a:p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 v-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dbclick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 , mouseover …… </a:t>
            </a:r>
          </a:p>
          <a:p>
            <a:pPr marL="12700">
              <a:lnSpc>
                <a:spcPts val="1380"/>
              </a:lnSpc>
              <a:spcBef>
                <a:spcPts val="130"/>
              </a:spcBef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"/>
            </a:endParaRPr>
          </a:p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 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v-model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"/>
              </a:rPr>
              <a:t>은 양방향 바인딩을 가능하게 합니다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ED2B56-B86E-4589-A4CF-93907EAB0739}"/>
              </a:ext>
            </a:extLst>
          </p:cNvPr>
          <p:cNvSpPr/>
          <p:nvPr/>
        </p:nvSpPr>
        <p:spPr>
          <a:xfrm>
            <a:off x="1568530" y="188550"/>
            <a:ext cx="1512210" cy="288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9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8245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실습내용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200340" y="1547221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코드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(2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번째 줄에는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123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입력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, 3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번째는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456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입력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).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941EDD-DEE5-42A2-B761-B2EFD338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20" y="2024934"/>
            <a:ext cx="2991004" cy="127641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BCF9DAC-B665-4A3B-A121-9DC1E1036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80" y="3457872"/>
            <a:ext cx="2519928" cy="2556717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92AC368-308B-481E-A7AC-484662688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679" y="2168790"/>
            <a:ext cx="3535978" cy="15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9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실습내용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200340" y="1547221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코드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F77B60-E139-4CF6-A8F9-26EE68FFC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56" y="3645030"/>
            <a:ext cx="2044805" cy="212100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4EB586C-5D85-4887-8784-C0482E4C2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0" y="2392633"/>
            <a:ext cx="3467278" cy="83189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3502A36-D39B-4DF7-8284-84D8724D9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040" y="2204830"/>
            <a:ext cx="2178162" cy="34926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1F70F94-677A-464D-9AE4-372F1F058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1040" y="2708900"/>
            <a:ext cx="1924149" cy="34926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4DE874D-F6E0-4D36-9D32-38A97CF3D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040" y="3257541"/>
            <a:ext cx="2482978" cy="3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9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10350</TotalTime>
  <Words>118</Words>
  <Application>Microsoft Office PowerPoint</Application>
  <PresentationFormat>A4 용지(210x297mm)</PresentationFormat>
  <Paragraphs>37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맑은 고딕</vt:lpstr>
      <vt:lpstr>나눔명조</vt:lpstr>
      <vt:lpstr>08서울남산체 EB</vt:lpstr>
      <vt:lpstr>Arial</vt:lpstr>
      <vt:lpstr>Calibri</vt:lpstr>
      <vt:lpstr>KoPubWorld돋움체 Medium</vt:lpstr>
      <vt:lpstr>서울남산체 EB</vt:lpstr>
      <vt:lpstr>KoPubWorld돋움체 Bold</vt:lpstr>
      <vt:lpstr>Calibri Light</vt:lpstr>
      <vt:lpstr>KoPubWorld돋움체 Light</vt:lpstr>
      <vt:lpstr>바탕체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신승호</cp:lastModifiedBy>
  <cp:revision>603</cp:revision>
  <cp:lastPrinted>2021-03-31T00:32:44Z</cp:lastPrinted>
  <dcterms:created xsi:type="dcterms:W3CDTF">2021-03-26T14:20:32Z</dcterms:created>
  <dcterms:modified xsi:type="dcterms:W3CDTF">2022-01-06T14:41:33Z</dcterms:modified>
</cp:coreProperties>
</file>